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1" r:id="rId13"/>
    <p:sldId id="272" r:id="rId14"/>
    <p:sldId id="275" r:id="rId15"/>
    <p:sldId id="276" r:id="rId16"/>
    <p:sldId id="278" r:id="rId17"/>
    <p:sldId id="280" r:id="rId18"/>
    <p:sldId id="281" r:id="rId19"/>
    <p:sldId id="282" r:id="rId20"/>
    <p:sldId id="283" r:id="rId21"/>
    <p:sldId id="285" r:id="rId22"/>
    <p:sldId id="287" r:id="rId23"/>
    <p:sldId id="288" r:id="rId24"/>
    <p:sldId id="290" r:id="rId25"/>
    <p:sldId id="291" r:id="rId26"/>
    <p:sldId id="292" r:id="rId27"/>
    <p:sldId id="293" r:id="rId28"/>
    <p:sldId id="294" r:id="rId29"/>
    <p:sldId id="295" r:id="rId30"/>
    <p:sldId id="297" r:id="rId31"/>
    <p:sldId id="298" r:id="rId32"/>
    <p:sldId id="299" r:id="rId33"/>
    <p:sldId id="300" r:id="rId34"/>
    <p:sldId id="301" r:id="rId35"/>
    <p:sldId id="303" r:id="rId36"/>
    <p:sldId id="308" r:id="rId37"/>
  </p:sldIdLst>
  <p:sldSz cx="6858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1249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9192" y="-45077"/>
            <a:ext cx="7116383" cy="53372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22952"/>
            <a:ext cx="6883758" cy="516281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8184" y="57955"/>
            <a:ext cx="6780727" cy="50855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4368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41668" y="-185507"/>
            <a:ext cx="6812924" cy="50408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077" y="119532"/>
            <a:ext cx="6858000" cy="49044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45076"/>
            <a:ext cx="6806485" cy="60842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86933"/>
            <a:ext cx="7089820" cy="53173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82102"/>
            <a:ext cx="6748530" cy="50613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77" y="-13483"/>
            <a:ext cx="6875977" cy="515698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90152"/>
            <a:ext cx="6858805" cy="514410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12124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0"/>
            <a:ext cx="6690575" cy="504394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"/>
            <a:ext cx="6605118" cy="507427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15910"/>
            <a:ext cx="6812924" cy="624524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8978" y="0"/>
            <a:ext cx="6915955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74853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5154"/>
            <a:ext cx="6824461" cy="511834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526" y="63790"/>
            <a:ext cx="6772947" cy="507971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955" y="74858"/>
            <a:ext cx="6800045" cy="499378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76669"/>
            <a:ext cx="6755775" cy="506683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979008" cy="523425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06868" y="0"/>
            <a:ext cx="7064868" cy="529865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738871" cy="505415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710" y="-604"/>
            <a:ext cx="6858805" cy="514410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6697013" cy="506783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6564" y="51514"/>
            <a:ext cx="6884564" cy="516342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991" y="47993"/>
            <a:ext cx="6730017" cy="504751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5201" y="64394"/>
            <a:ext cx="7090625" cy="531796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3282" y="0"/>
            <a:ext cx="6884564" cy="516342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077" y="-1"/>
            <a:ext cx="6812924" cy="510969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539" y="0"/>
            <a:ext cx="6824461" cy="5118346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709892" cy="503241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34290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515" y="0"/>
            <a:ext cx="6806485" cy="51048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36</Words>
  <Application>Microsoft Office PowerPoint</Application>
  <PresentationFormat>Custom</PresentationFormat>
  <Paragraphs>36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4</cp:revision>
  <dcterms:created xsi:type="dcterms:W3CDTF">2022-07-14T14:46:24Z</dcterms:created>
  <dcterms:modified xsi:type="dcterms:W3CDTF">2022-07-19T03:32:02Z</dcterms:modified>
</cp:coreProperties>
</file>